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>
      <p:cViewPr varScale="1">
        <p:scale>
          <a:sx n="80" d="100"/>
          <a:sy n="80" d="100"/>
        </p:scale>
        <p:origin x="71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6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29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1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9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0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14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5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81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6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6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F04A-2660-4E9F-B1C4-C43548D89439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5AB92-5028-4DB1-A03D-AE28CCF89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46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dz_okrug26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mailto:deputat-okrug26@yandex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4067648"/>
            <a:ext cx="3703517" cy="2548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30" y="321149"/>
            <a:ext cx="3743361" cy="3593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5" y="4093866"/>
            <a:ext cx="3681359" cy="25266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8582" y="321149"/>
            <a:ext cx="75924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направление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 городской Думы Сергей Дедов на своем избирательном округе уделяет особое внимание реализации губернаторского проекта «Социальный участковый». Шесть добровольных помощников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посещают обучающие семинары по взаимодействию жителей с органами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оказывают помощь при проведении социально-значимых мероприятий, консультируют жителей по вопросам, входящих в компетенцию социального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участкового, аккумулируют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информацию о проблемах избирательного округа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получаемой информации депутат, помощник и социальные участковые планируют работы на избирательном округе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перспективу.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06" y="4096120"/>
            <a:ext cx="3689893" cy="25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41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2879870"/>
            <a:ext cx="3797154" cy="3797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02" y="3505199"/>
            <a:ext cx="3622822" cy="23503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49" y="541288"/>
            <a:ext cx="74961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Стало доброй традицией поддержка проведения выставки «Модели войны», организуемой Центром патриотического воспитания «Отечество».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поездок мобильных творческих коллективов ДКХ позволяет провести концерты для раненых бойцов СВО, находящихся на лечении и реабилитации в госпитале поселка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Мулино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Нижегородской области.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44" y="207886"/>
            <a:ext cx="3961981" cy="3144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44" y="3505200"/>
            <a:ext cx="3961981" cy="30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4" y="4095929"/>
            <a:ext cx="2838452" cy="2588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83657"/>
            <a:ext cx="2895600" cy="2600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28" y="3230071"/>
            <a:ext cx="4743452" cy="3454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83" y="297378"/>
            <a:ext cx="4801142" cy="27944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5274" y="108942"/>
            <a:ext cx="663892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составе депутатского корпуса городской Думы Дзержинска Сергей Дедов участвует практически во всех городских мероприятиях, участвует в акциях и партийных проектах, проводит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профориентационную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работу с молодежью и школьниками. В составе депутатского объединения Партии «Единая Россия» проводит приёмы жителей города Дзержинска в Общественной депутатской приёмной Партии. Посредством группы избирательного округа № 26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информирует жителей о городских и политических событиях.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Справочно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Ежедневная работа депутатской приёмной: ОНЛАЙН с 09.00 до 18.00 (кроме субботы, воскресенья и праздничных дней).</a:t>
            </a:r>
            <a:endParaRPr lang="ru-RU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приемной: 8-902-784-28-37 (для записи на приём, для сообщений в мессенджерах: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ватсапп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телеграм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Личный приём депутатом: ПЕРВАЯ СРЕДА месяца с 16.00 до 18.00 (по предварительной записи).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электронной почты: deputat-okrug26@yandex.ru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Страница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"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":</a:t>
            </a:r>
            <a:r>
              <a:rPr lang="ru-RU" sz="12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://vk.com/dz_okrug26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5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4800"/>
            <a:ext cx="3932237" cy="590066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6" y="304800"/>
            <a:ext cx="3932236" cy="59006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10075" y="1169938"/>
            <a:ext cx="75533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ОДНОМАНДАТНЫЙ ИЗБИРАТЕЛЬНЫЙ ОКРУГ № 26</a:t>
            </a:r>
          </a:p>
          <a:p>
            <a:r>
              <a:rPr lang="ru-RU" sz="3600" dirty="0" err="1" smtClean="0"/>
              <a:t>г.Дзержинск</a:t>
            </a:r>
            <a:r>
              <a:rPr lang="ru-RU" sz="3600" dirty="0" smtClean="0"/>
              <a:t> Нижегородской области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ДЕПУТАТ ГОРОДСКОЙ ДУМЫ</a:t>
            </a:r>
          </a:p>
          <a:p>
            <a:pPr algn="ctr"/>
            <a:r>
              <a:rPr lang="ru-RU" sz="3600" dirty="0" smtClean="0"/>
              <a:t> </a:t>
            </a:r>
            <a:r>
              <a:rPr lang="ru-RU" sz="5400" dirty="0" smtClean="0"/>
              <a:t>Д</a:t>
            </a:r>
            <a:r>
              <a:rPr lang="ru-RU" sz="4400" dirty="0" smtClean="0"/>
              <a:t>ЕДОВ </a:t>
            </a:r>
            <a:r>
              <a:rPr lang="ru-RU" sz="5400" dirty="0" smtClean="0"/>
              <a:t>С</a:t>
            </a:r>
            <a:r>
              <a:rPr lang="ru-RU" sz="4400" dirty="0" smtClean="0"/>
              <a:t>ЕРГЕЙ </a:t>
            </a:r>
            <a:r>
              <a:rPr lang="ru-RU" sz="5400" dirty="0" smtClean="0"/>
              <a:t>Н</a:t>
            </a:r>
            <a:r>
              <a:rPr lang="ru-RU" sz="4400" dirty="0" smtClean="0"/>
              <a:t>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22563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451" y="402057"/>
            <a:ext cx="4416499" cy="2943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451" y="3613666"/>
            <a:ext cx="4416499" cy="29431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129" y="847070"/>
            <a:ext cx="700087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городской Думы 7-го созыва города Дзержинска Сергей Николаевич Дедов представляет интересы жителей одномандатного избирательного округа № 26.</a:t>
            </a:r>
          </a:p>
          <a:p>
            <a:pPr indent="26670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депутата в заседаниях городской Думы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26670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комиссий, рабочих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января 2024 года по декабрь 2024 года депутат Сергей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 участие в 19 очередных и внеочередных заседаниях городской Думы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состав двух комитетов городской Думы: Комитет по социальному развитию города, бюджетной, финансовой и налоговой политике и Комитет по социальным вопросам, образованию, культуре, физкультуре и спорту. За отчетный период Сергей Дедов принял участие в работе 17 бюджетных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комитетов по социальным вопросам.</a:t>
            </a:r>
          </a:p>
          <a:p>
            <a:pPr indent="26670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комитета по социальному развитию города, бюджетной, финансовой и налоговой политике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Дедов участвовал в работе по обсуждению проекта администрации города «Об утверждении Основных направлений бюджетной и налоговой политики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3826" y="323850"/>
            <a:ext cx="7854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ПРОДЕЛАННОЙ РАБОТЕ ЗА 2024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49" y="721071"/>
            <a:ext cx="63246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город Дзержинск на 2024 год и плановый период 2025 и 2026 годов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36195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позволил сохранить преемственность бюджетной и налоговой политики предыдущего планового периода и ориентирована в первую очередь на реализацию основных задач, определенных ежегодными посланиями и Указами Президента РФ, Стратегией социально-экономического развития Нижегородской области и Стратегией социально-экономического развития городского округа город Дзержинск.</a:t>
            </a:r>
          </a:p>
          <a:p>
            <a:pPr indent="36195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по социальным вопросам, образованию, культуре, физкультуре и спорту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участвовал в обсуждении вопроса занятости детей и подростков в каникулярные периоды, а также считает важным продолжить ремонт подъездных путей к объектам социальной сферы (детские сады, школы, организации дополнительного образования).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13" y="721071"/>
            <a:ext cx="4823737" cy="2647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3639725"/>
            <a:ext cx="5067300" cy="27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6" y="4405312"/>
            <a:ext cx="3818464" cy="2147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03" y="4405312"/>
            <a:ext cx="3558647" cy="21812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650" y="453241"/>
            <a:ext cx="7848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приёмы, темы обращений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Приёмная депутата работает ежедневно в режиме он-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лайн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Доступные средства связи - электронная почта </a:t>
            </a:r>
            <a:r>
              <a:rPr lang="ru-RU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deputat-okrug26@yandex.ru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сайт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dumadzr.ru,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мессенджеры.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отчётный период основными темами обращений жителей округа к депутату являлись вопросы благоустройства придомовых территорий, а также проблемы при взаимодействии жителей с управляющими компаниями, обслуживающими жилищный фонд микрорайона Северные ворота.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социальными учреждениями округа ориентировалась, в основном, на оказание финансовой помощи из Фонда поддержки территорий при решении хозяйственно-административных вопросов.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23" y="1257300"/>
            <a:ext cx="3645211" cy="2173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03" y="4402932"/>
            <a:ext cx="3613831" cy="21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75" y="424666"/>
            <a:ext cx="80581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взаимодействии с городскими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структурами</a:t>
            </a:r>
          </a:p>
          <a:p>
            <a:pPr indent="361950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жителей по улице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Новомосковская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12, и проспекта Чкалова, 51, касались отсутствия отопления в начале отопительного сезона 2024-2025г. Действия жителей и управляющей компании не приносили результата. В результате проведенной совместной работы депутата Сергея Дедова,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Дзержинска, представителей Управления социальной защиты населения Дзержинска и управляющей компании поступление теплового ресурса в квартиры дома было возобновлено.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 Управлением социальной защиты населения города Дзержинска к празднованию дня Великой Победы депутат вручил удостоверения и медали «Дети войны» 10 жителям микрорайона Северные ворота.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4437641"/>
            <a:ext cx="4514850" cy="2270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471380"/>
            <a:ext cx="3590924" cy="1935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171549"/>
            <a:ext cx="3590924" cy="2141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4565721"/>
            <a:ext cx="3590925" cy="2095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4118297"/>
            <a:ext cx="2133600" cy="26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191512"/>
            <a:ext cx="3648075" cy="2052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85" y="2380250"/>
            <a:ext cx="3531139" cy="20442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099" y="484674"/>
            <a:ext cx="681990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благоустройстве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частых и злободневных вопросов в обращениях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жителей на депутатских приёмах, по-прежнему,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остается вопрос благоустройства придомовых территорий и территорий объектов социальной сферы. Так, к примеру, в 2024 году благодаря профессиональному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коммуницированию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депутата с администрацией Дзержинска, за счет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 городского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была восстановлена пешеходная дорожка вдоль общеобразовательной школы № 68 к «Социально-реабилитационному центру для несовершеннолетних города Дзержинска», находящихся на округе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инициативе жителей и поддержке депутата в 2024 году на придомовых территориях по адресу: пр-т Чкалова, 51А и 51Б, было проведено несколько встреч жителей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 с представителями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города и управляющей компании для решения вопроса участия придомовых территорий в программе «Формирование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комфортной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среды».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благоустройства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намечена на 2025 год.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899" y="4561228"/>
            <a:ext cx="3638551" cy="21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6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599" y="418237"/>
            <a:ext cx="11169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 поддержки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территорий и личных средств депутата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средства Фонда поддержки территорий в 2024 году были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распределены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поддержку жизнедеятельности городских объектов социальной инфраструктуры 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избирательного одномандатного округа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26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744325"/>
              </p:ext>
            </p:extLst>
          </p:nvPr>
        </p:nvGraphicFramePr>
        <p:xfrm>
          <a:off x="609599" y="1846855"/>
          <a:ext cx="11169445" cy="4612938"/>
        </p:xfrm>
        <a:graphic>
          <a:graphicData uri="http://schemas.openxmlformats.org/drawingml/2006/table">
            <a:tbl>
              <a:tblPr firstRow="1" firstCol="1" bandRow="1"/>
              <a:tblGrid>
                <a:gridCol w="3722397">
                  <a:extLst>
                    <a:ext uri="{9D8B030D-6E8A-4147-A177-3AD203B41FA5}">
                      <a16:colId xmlns:a16="http://schemas.microsoft.com/office/drawing/2014/main" val="2098347584"/>
                    </a:ext>
                  </a:extLst>
                </a:gridCol>
                <a:gridCol w="3939903">
                  <a:extLst>
                    <a:ext uri="{9D8B030D-6E8A-4147-A177-3AD203B41FA5}">
                      <a16:colId xmlns:a16="http://schemas.microsoft.com/office/drawing/2014/main" val="2945109145"/>
                    </a:ext>
                  </a:extLst>
                </a:gridCol>
                <a:gridCol w="3507145">
                  <a:extLst>
                    <a:ext uri="{9D8B030D-6E8A-4147-A177-3AD203B41FA5}">
                      <a16:colId xmlns:a16="http://schemas.microsoft.com/office/drawing/2014/main" val="1216851298"/>
                    </a:ext>
                  </a:extLst>
                </a:gridCol>
              </a:tblGrid>
              <a:tr h="419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учреждения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Статья расхода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625422"/>
                  </a:ext>
                </a:extLst>
              </a:tr>
              <a:tr h="838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МБУ ДО «Дворец детского творчества»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арочного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металлодетектора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107 500 рублей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611723"/>
                  </a:ext>
                </a:extLst>
              </a:tr>
              <a:tr h="838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МАУК «Дворец культуры химиков"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Пошив костюмов творческим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коллективам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82 500 рублей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061263"/>
                  </a:ext>
                </a:extLst>
              </a:tr>
              <a:tr h="838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МБУ ДО «Дворец детского творчества»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двух мониторов для записи фонограмм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160 000 рублей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382498"/>
                  </a:ext>
                </a:extLst>
              </a:tr>
              <a:tr h="838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МБДОУ «Детский сад № 105»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и установка пластиковых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67 000 рублей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532918"/>
                  </a:ext>
                </a:extLst>
              </a:tr>
              <a:tr h="838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«Средняя школа № 68»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светильников в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фойе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182 500 рублей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336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27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5" y="590550"/>
            <a:ext cx="70961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личных средств депутата Сергея Дедова на избирательном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округе № 26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традиционно проводятся мероприятия к значимым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датам,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приобретаются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подарки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Новому году, Масленице, 8 марта, 9 мая, Дню защиты детей, началу нового учебного года и т.д.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отчетном году новогодние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во Дворце детского творчества посетило 150 детей жителей округа.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активистов и социальных участковых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побывали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цирковом представлении.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благодарность за помощь в работе по округу депутатом для жителей приобретаются билеты на концерты, спектакли, фестивали и организуются поездки.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3688113"/>
            <a:ext cx="3114553" cy="3114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57" y="4640491"/>
            <a:ext cx="4281038" cy="2162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56" y="2624911"/>
            <a:ext cx="4281039" cy="1982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56" y="131996"/>
            <a:ext cx="4281039" cy="246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8" y="4315890"/>
            <a:ext cx="4110978" cy="24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9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893</Words>
  <Application>Microsoft Office PowerPoint</Application>
  <PresentationFormat>Широкоэкранный</PresentationFormat>
  <Paragraphs>55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я</cp:lastModifiedBy>
  <cp:revision>62</cp:revision>
  <dcterms:created xsi:type="dcterms:W3CDTF">2023-05-16T09:37:58Z</dcterms:created>
  <dcterms:modified xsi:type="dcterms:W3CDTF">2025-03-26T12:11:42Z</dcterms:modified>
</cp:coreProperties>
</file>