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68" r:id="rId4"/>
    <p:sldId id="269" r:id="rId5"/>
    <p:sldId id="270" r:id="rId6"/>
    <p:sldId id="278" r:id="rId7"/>
    <p:sldId id="280" r:id="rId8"/>
    <p:sldId id="281" r:id="rId9"/>
    <p:sldId id="282" r:id="rId10"/>
    <p:sldId id="283" r:id="rId11"/>
    <p:sldId id="271" r:id="rId12"/>
    <p:sldId id="279" r:id="rId13"/>
    <p:sldId id="272" r:id="rId14"/>
    <p:sldId id="284" r:id="rId15"/>
    <p:sldId id="273" r:id="rId16"/>
    <p:sldId id="274" r:id="rId17"/>
    <p:sldId id="275" r:id="rId18"/>
    <p:sldId id="276" r:id="rId19"/>
    <p:sldId id="261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332" autoAdjust="0"/>
  </p:normalViewPr>
  <p:slideViewPr>
    <p:cSldViewPr snapToGrid="0">
      <p:cViewPr varScale="1">
        <p:scale>
          <a:sx n="80" d="100"/>
          <a:sy n="80" d="100"/>
        </p:scale>
        <p:origin x="710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F04A-2660-4E9F-B1C4-C43548D89439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AB92-5028-4DB1-A03D-AE28CCF89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867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F04A-2660-4E9F-B1C4-C43548D89439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AB92-5028-4DB1-A03D-AE28CCF89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293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F04A-2660-4E9F-B1C4-C43548D89439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AB92-5028-4DB1-A03D-AE28CCF89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316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F04A-2660-4E9F-B1C4-C43548D89439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AB92-5028-4DB1-A03D-AE28CCF89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676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F04A-2660-4E9F-B1C4-C43548D89439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AB92-5028-4DB1-A03D-AE28CCF89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899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F04A-2660-4E9F-B1C4-C43548D89439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AB92-5028-4DB1-A03D-AE28CCF89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505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F04A-2660-4E9F-B1C4-C43548D89439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AB92-5028-4DB1-A03D-AE28CCF89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141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F04A-2660-4E9F-B1C4-C43548D89439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AB92-5028-4DB1-A03D-AE28CCF89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059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F04A-2660-4E9F-B1C4-C43548D89439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AB92-5028-4DB1-A03D-AE28CCF89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813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F04A-2660-4E9F-B1C4-C43548D89439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AB92-5028-4DB1-A03D-AE28CCF89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366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F04A-2660-4E9F-B1C4-C43548D89439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AB92-5028-4DB1-A03D-AE28CCF89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966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EF04A-2660-4E9F-B1C4-C43548D89439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5AB92-5028-4DB1-A03D-AE28CCF89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46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ru/search/statuses?q=#%D0%A3%D0%BF%D1%80%D0%B0%D0%B2%D0%BB%D0%B5%D0%BD%D0%B8%D1%8F%D1%81%D0%BE%D1%86%D0%B7%D0%B0%D1%89%D0%B8%D1%82%D1%8B%D0%B3%D0%BE%D1%80%D0%BE%D0%B4%D0%B0%D0%94%D0%B7%D0%B5%D1%80%D0%B6%D0%B8%D0%BD%D1%81%D0%BA%D0%B0" TargetMode="External"/><Relationship Id="rId2" Type="http://schemas.openxmlformats.org/officeDocument/2006/relationships/hyperlink" Target="https://vk.ru/search/statuses?q=#%D0%BE%D0%BA%D1%80%D1%83%D0%B3%D0%B526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mailto:deputat-okrug26@yandex.ru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ru/search/statuses?q=#%D0%9D%D0%B0%D1%82%D0%B0%D0%BB%D1%8C%D0%B5%D0%A4%D0%B8%D0%BD%D0%BE%D0%B3%D0%B5%D0%B5%D0%B2%D0%BE%D0%B9" TargetMode="External"/><Relationship Id="rId2" Type="http://schemas.openxmlformats.org/officeDocument/2006/relationships/hyperlink" Target="https://vk.ru/search/statuses?q=#%D0%B4%D0%B5%D0%BF%D1%83%D1%82%D0%B0%D1%82%D0%A1%D0%B5%D1%80%D0%B3%D0%B5%D0%B9%D0%9D%D0%B8%D0%BA%D0%BE%D0%BB%D0%B0%D0%B5%D0%B2%D0%B8%D1%87%D0%94%D0%B5%D0%B4%D0%BE%D0%B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hyperlink" Target="https://vk.ru/search/statuses?q=#%D1%88%D0%BA%D0%BE%D0%BB%D1%8B68%D0%95%D0%BB%D0%B5%D0%BD%D0%B5%D0%A0%D0%BE%D0%B6%D0%BA%D0%BE%D0%B2%D0%BE%D0%B9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ru/search/statuses?q=#%D0%A6%D0%B5%D0%BD%D1%82%D1%80%D1%81%D0%B5%D0%BC%D0%B5%D0%B9%D0%BD%D0%BE%D0%B9%D1%81%D1%82%D0%BE%D0%BC%D0%B0%D1%82%D0%BE%D0%BB%D0%BE%D0%B3%D0%B8%D0%B8DentalStation" TargetMode="External"/><Relationship Id="rId2" Type="http://schemas.openxmlformats.org/officeDocument/2006/relationships/hyperlink" Target="https://vk.ru/search/statuses?q=#%D0%9D%D0%B0%D1%82%D0%B0%D0%BB%D1%8C%D0%B8%D0%A4%D0%B8%D0%BD%D0%BE%D0%B3%D0%B5%D0%B5%D0%B2%D0%BE%D0%B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6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3375" y="288400"/>
            <a:ext cx="7534274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9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Социальное направление</a:t>
            </a:r>
          </a:p>
          <a:p>
            <a:pPr algn="just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главой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Дзержинска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Михаилом Клинковым депутат Сергей Дедов - член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комитета городской Думы по социальным вопросам, образованию, культуре, физкультуре и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спорту,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выразили искреннюю благодарность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дзержинским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добровольцам за помощь городу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получили награды области, городской администрации и Думы Дзержинска за помощь в организации рейтингового голосования за выбор объектов благоустройства по федеральной программе «Формирование комфортной городской среды» и в проведении межрегионального «Кубка Защитников Отечества».</a:t>
            </a:r>
          </a:p>
          <a:p>
            <a:pPr algn="just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волонтеры всегда помогают в организации крупных городских событий: их участие делает атмосферу мероприятий особенно доброй и теплой. Что касается голосования за объекты благоустройства – тут без волонтеров никуда! Их помощь неоценима! В этом году команды добровольцев работали на шести точках в течение нескольких недель и опросили тысячи горожан. Большое спасибо ребятам за их труд», - сказал Сергей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Дедов.</a:t>
            </a:r>
          </a:p>
          <a:p>
            <a:pPr algn="just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Дзержинске действует около тридцати волонтерских объединений. На базе молодежного центра «Спутник» работает муниципальный «Ресурсный центр развития добровольчества города Дзержинска».</a:t>
            </a:r>
          </a:p>
          <a:p>
            <a:pPr algn="just">
              <a:spcAft>
                <a:spcPts val="0"/>
              </a:spcAft>
            </a:pPr>
            <a:endParaRPr lang="ru-RU" sz="1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4" y="689133"/>
            <a:ext cx="3923296" cy="26160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5" y="3675341"/>
            <a:ext cx="3923295" cy="261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8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3398" y="0"/>
            <a:ext cx="8202902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взаимодействии с городскими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структурами</a:t>
            </a:r>
          </a:p>
          <a:p>
            <a:pPr indent="361950"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Совместно с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представителями Управления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социальной защиты населения города Дзержинска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 городской Думы Сергей Дедов поздравил ветеранов Великой Отечественной войны, тружеников тыла и малолетнего узника концлагеря, проживающих на избирательном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#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округе26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 праздником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Победы. Юбилейные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медали к 80-летию Победы над фашизмом из рук депутата и руководителя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#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УправлениясоцзащитыгородаДзержинска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Ольги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Меснянкиной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получили шесть жителей микрорайона Северные ворота, которые на себе испытали все ужасы, лишения и трудности самой кровопролитной войны XX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века. Одна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награждённых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Сюгина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Нина Николаевна. Двухлетним ребёнком она оказалась в оккупации в деревне под Псковом. Вместе с бабушкой (мама девочки в это время была с младшим братом Нины в Дзержинске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прим.автора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она попала в концентрационный лагерь в Литве. Несмотря на малолетний возраст, Нина Николаевна помнит тот год, «казавшийся вечностью», проведенный в застенках. Воспоминания об этих кошмарных днях до сих пор вызывают слёзы у женщины. «То, что мы остались в живых – настоящее чудо!» - делится воспоминаниями Нина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Николаевна. После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освобождения узников концлагеря войсками Красной Армии, девочку отправили в Дзержинск к маме. В нашем городе Нина Николаевна росла, училась и всю дальнейшую жизнь отдала работе на родном «Оргстекле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Нина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Николаевна - очень общительный и позитивный человек. Она окружена любовью и заботой своих родных – сына, племянницы, внуков и правнуков. На вопрос о «рецепте» долголетия и как сохранить бодрость духа, отвечает, что нужно никогда не унывать, дружить с людьми и жить в мире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976" y="264825"/>
            <a:ext cx="3371848" cy="33718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944" y="3895725"/>
            <a:ext cx="3258687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74" y="466725"/>
            <a:ext cx="4981576" cy="29061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4300" y="592334"/>
            <a:ext cx="6629399" cy="5494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ru-RU" sz="19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Партийная работа</a:t>
            </a: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ru-RU" sz="19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Общественной приемной Партии «Единая Россия» депутат городской Думы Дзержинска Сергей Дедов 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юрист местного отделения Партии «Единая Россия» Герман Ключников провели приём </a:t>
            </a:r>
            <a:r>
              <a:rPr lang="ru-RU" sz="19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граждан. Обратившаяся 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жительница города Наталья (имя изменено-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прим.автора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оказалась в трудной жизненной ситуации. Выслушав заявительницу, ознакомившись со всеми имеющимися на руках Натальи документами, был составлен алгоритм действий для решения </a:t>
            </a:r>
            <a:r>
              <a:rPr lang="ru-RU" sz="19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проблемы. На 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первом этапе депутат Сергей Дедов поспособствовал взаимодействию женщины с ведущим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биллинговым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оператором города для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дополучения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необходимых документов. Юрист местного отделения Партии оказал содействие в подготовке заявления по проблеме Натальи в КУМИ. Дальнейшая помощь депутата Наталье будет зависеть от ответов, полученных на депутатский запрос.</a:t>
            </a:r>
            <a:endParaRPr lang="ru-RU" sz="19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74" y="3708202"/>
            <a:ext cx="5057775" cy="284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30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5274" y="304784"/>
            <a:ext cx="4881564" cy="6478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9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благоустройстве</a:t>
            </a:r>
            <a:endParaRPr lang="ru-RU" sz="1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округе 26 депутата Сергея Дедова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2025 году завершена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асфальтировка парковочной зоны и подхода к детскому саду № 105. Это стало возможным благодаря законотворческой инициативе депутатского корпуса, которая явилась толчком к реализации в Дзержинске масштабной муниципальной программы по ремонту подъездов и подходов к объектам социальной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инфраструктуры. Традиционный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объезд главой города Михаилом Клинковым избирательных округов весной 2025 года ускорил процесс активации программы. Новый пешеходный тротуар вдоль садика, удобные парковочные места и заход на территорию социального объекта теперь комфортны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очереди - очень масштабный проект: организация разворотной площадки возле школы № 68, - делится планами работы на округе в 2026 году Сергей Николаевич. – Нужно понимать, что это дело ни одного дня. Но в одном я уверен уже сейчас - у нас всё получится.»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514" y="790575"/>
            <a:ext cx="3203972" cy="56959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190" y="790575"/>
            <a:ext cx="3203972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65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348" y="217294"/>
            <a:ext cx="5391152" cy="6478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9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благоустройстве</a:t>
            </a:r>
            <a:endParaRPr lang="ru-RU" sz="1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дворе домов по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адресу: проспект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Чкалова, 51а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51б, завершены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благоустройству в рамках федеральной программы «Формирование комфортной городской среды».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активной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жителей, их неравнодушию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обсуждении всех этапов работы,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создан проект, который действительно отвечает потребностям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людей.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отметил депутат Сергей Дедов, вместе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управляющей компанией двор преобразился: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обновленный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дворовый проезд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имеет ровный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качественный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большая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для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автомобилей;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появились удобные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лавочки у подъездов для отдыха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общения;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значительную роль для жизни играет установка современного освещения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 подъездами – вечером стало комфортнее и безопаснее.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Управляющая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«Управдом-Центр» сопровождала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на всех этапах: от помощи в разработке концепции до контроля за качеством работ.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5" y="207769"/>
            <a:ext cx="3813622" cy="252590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11" y="2111934"/>
            <a:ext cx="3672914" cy="24327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5" y="4114800"/>
            <a:ext cx="3851059" cy="255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11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9599" y="418237"/>
            <a:ext cx="111694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Распределение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средств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Фонда поддержки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территорий и личных средств депутата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средства Фонда поддержки территорий в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были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распределены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поддержку жизнедеятельности городских объектов социальной инфраструктуры и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избирательного одномандатного округа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 26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877510"/>
              </p:ext>
            </p:extLst>
          </p:nvPr>
        </p:nvGraphicFramePr>
        <p:xfrm>
          <a:off x="609599" y="1846855"/>
          <a:ext cx="11169445" cy="4538705"/>
        </p:xfrm>
        <a:graphic>
          <a:graphicData uri="http://schemas.openxmlformats.org/drawingml/2006/table">
            <a:tbl>
              <a:tblPr firstRow="1" firstCol="1" bandRow="1"/>
              <a:tblGrid>
                <a:gridCol w="3722397">
                  <a:extLst>
                    <a:ext uri="{9D8B030D-6E8A-4147-A177-3AD203B41FA5}">
                      <a16:colId xmlns:a16="http://schemas.microsoft.com/office/drawing/2014/main" val="2098347584"/>
                    </a:ext>
                  </a:extLst>
                </a:gridCol>
                <a:gridCol w="5126329">
                  <a:extLst>
                    <a:ext uri="{9D8B030D-6E8A-4147-A177-3AD203B41FA5}">
                      <a16:colId xmlns:a16="http://schemas.microsoft.com/office/drawing/2014/main" val="2945109145"/>
                    </a:ext>
                  </a:extLst>
                </a:gridCol>
                <a:gridCol w="2320719">
                  <a:extLst>
                    <a:ext uri="{9D8B030D-6E8A-4147-A177-3AD203B41FA5}">
                      <a16:colId xmlns:a16="http://schemas.microsoft.com/office/drawing/2014/main" val="1216851298"/>
                    </a:ext>
                  </a:extLst>
                </a:gridCol>
              </a:tblGrid>
              <a:tr h="4193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учреждения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Статья расхода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Сумма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6625422"/>
                  </a:ext>
                </a:extLst>
              </a:tr>
              <a:tr h="5531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МБУ ДО «Дворец детского творчества»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Частичное финансирование работ по ремонту туалетов на первом этаже.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150 000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9611723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МАУК «Дворец культуры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химиков»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Приобретение ламбрекенов, штор, карнизов для обустройства гардероба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цокольном этаже здания.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150 000 рублей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206126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МБУ ДО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«Спортивная школа олимпийского резерва по фехтованию»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Приобретение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шпажного клинка, шпажного наконечника, шпажного винта наконечника.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000 рублей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3382498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МБДОУ «Детский сад № 105»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Приобретение и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установка оконных блоков в помещении младшей группы №2 и старшей группы №1.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000 рублей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7532918"/>
                  </a:ext>
                </a:extLst>
              </a:tr>
              <a:tr h="8387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МБОУ «Средняя школа № 68»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Частичное финансирование работ по демонтажу трёх деревянных окон и поставка и монтаж трёх оконных блоков из ПВХ-профиля в кабинет биологии и информатики.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500 рублей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73360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5270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1476" y="590549"/>
            <a:ext cx="8058150" cy="3543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счет личных средств депутата Сергея Дедова на избирательном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округе № 26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традиционно проводятся мероприятия к значимым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датам,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приобретаются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подарки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Новому году, Масленице, 8 марта, 9 мая, Дню защиты детей, началу нового учебного года и т.д.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отчетном году новогодние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представления во Дворце детского творчества посетило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150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 жителей округа.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благодарность за помощь в работе по округу депутатом для жителей приобретаются билеты на концерты, спектакли, фестивали и организуются поездки, бесплатно распространяется муниципальная газета «Дзержинские ведомости». Депутат и жители округа участвуют в общегородских мероприятиях, таких как День Победы, День города…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168" y="4133849"/>
            <a:ext cx="4024229" cy="22636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6" y="4109694"/>
            <a:ext cx="3428999" cy="22877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" t="23473" b="9028"/>
          <a:stretch/>
        </p:blipFill>
        <p:spPr>
          <a:xfrm>
            <a:off x="8429626" y="840625"/>
            <a:ext cx="3533166" cy="516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99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274" y="4067648"/>
            <a:ext cx="3703517" cy="25484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430" y="321149"/>
            <a:ext cx="3743361" cy="35936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65" y="4093866"/>
            <a:ext cx="3681359" cy="252660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8582" y="321149"/>
            <a:ext cx="759241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Социальное направление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Депутат городской Думы Сергей Дедов на своем избирательном округе уделяет особое внимание реализации губернаторского проекта «Социальный участковый». Шесть добровольных помощников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посещают обучающие семинары по взаимодействию жителей с органами власти,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оказывают помощь при проведении социально-значимых мероприятий, консультируют жителей по вопросам, входящих в компетенцию социального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участкового, аккумулируют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информацию о проблемах избирательного округа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основе получаемой информации депутат, помощник и социальные участковые планируют работы на избирательном округе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перспективу.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06" y="4096120"/>
            <a:ext cx="3689893" cy="252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41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50" y="417462"/>
            <a:ext cx="749617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ctr">
              <a:spcAft>
                <a:spcPts val="0"/>
              </a:spcAft>
            </a:pP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направление</a:t>
            </a:r>
          </a:p>
          <a:p>
            <a:pPr indent="540385" algn="just"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Думы Дзержинска Сергей Дедов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продолжает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добрую традицию - поддерживает проведение Всероссийской выставки стендового моделизма «Модели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войны», организуемой Центром патриотического воспитания «Отечество».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Сергей Николаевич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в организации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поездок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военный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госпиталь.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Накануне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 года фольклорный ансамбль «Сударка» Дворца культуры химиков города Дзержинска отправился с поздравлениями и концертом в госпиталь поселка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Мулино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Творческая бригада не первый раз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приезжает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поддержать наших бойцов СВО, проходящих лечение и реабилитацию, и является одной из самых желанных гостей для воинов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505" y="715840"/>
            <a:ext cx="3904072" cy="21960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505" y="3303911"/>
            <a:ext cx="3904072" cy="21960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9" y="4374625"/>
            <a:ext cx="2905125" cy="21788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374624"/>
            <a:ext cx="3781425" cy="212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65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7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304800"/>
            <a:ext cx="3932237" cy="590066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1626" y="304800"/>
            <a:ext cx="3932236" cy="590066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10075" y="1169938"/>
            <a:ext cx="755332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ОДНОМАНДАТНЫЙ ИЗБИРАТЕЛЬНЫЙ ОКРУГ № 26</a:t>
            </a:r>
          </a:p>
          <a:p>
            <a:r>
              <a:rPr lang="ru-RU" sz="3600" dirty="0" err="1" smtClean="0"/>
              <a:t>г.Дзержинск</a:t>
            </a:r>
            <a:r>
              <a:rPr lang="ru-RU" sz="3600" dirty="0" smtClean="0"/>
              <a:t> Нижегородской области</a:t>
            </a:r>
          </a:p>
          <a:p>
            <a:pPr algn="ctr"/>
            <a:endParaRPr lang="ru-RU" sz="3600" dirty="0" smtClean="0"/>
          </a:p>
          <a:p>
            <a:pPr algn="ctr"/>
            <a:r>
              <a:rPr lang="ru-RU" sz="3600" dirty="0" smtClean="0"/>
              <a:t>ДЕПУТАТ ГОРОДСКОЙ ДУМЫ</a:t>
            </a:r>
          </a:p>
          <a:p>
            <a:pPr algn="ctr"/>
            <a:r>
              <a:rPr lang="ru-RU" sz="3600" dirty="0" smtClean="0"/>
              <a:t> </a:t>
            </a:r>
            <a:r>
              <a:rPr lang="ru-RU" sz="5400" dirty="0" smtClean="0"/>
              <a:t>Д</a:t>
            </a:r>
            <a:r>
              <a:rPr lang="ru-RU" sz="4400" dirty="0" smtClean="0"/>
              <a:t>ЕДОВ </a:t>
            </a:r>
            <a:r>
              <a:rPr lang="ru-RU" sz="5400" dirty="0" smtClean="0"/>
              <a:t>С</a:t>
            </a:r>
            <a:r>
              <a:rPr lang="ru-RU" sz="4400" dirty="0" smtClean="0"/>
              <a:t>ЕРГЕЙ </a:t>
            </a:r>
            <a:r>
              <a:rPr lang="ru-RU" sz="5400" dirty="0" smtClean="0"/>
              <a:t>Н</a:t>
            </a:r>
            <a:r>
              <a:rPr lang="ru-RU" sz="4400" dirty="0" smtClean="0"/>
              <a:t>ИКОЛАЕВИЧ</a:t>
            </a:r>
          </a:p>
        </p:txBody>
      </p:sp>
    </p:spTree>
    <p:extLst>
      <p:ext uri="{BB962C8B-B14F-4D97-AF65-F5344CB8AC3E}">
        <p14:creationId xmlns:p14="http://schemas.microsoft.com/office/powerpoint/2010/main" val="225636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451" y="402057"/>
            <a:ext cx="4416499" cy="29431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451" y="3613666"/>
            <a:ext cx="4416499" cy="294318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4439" y="632889"/>
            <a:ext cx="7000874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сентября 2025 года депутат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Думы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Дедов представляет интересы жителей одномандатного избирательного округа № 26 в составе парламентариев городской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Думы города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Дзержинска 8 созыва.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66700"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депутата в заседаниях городской Думы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indent="266700"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комитетов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комиссий, рабочих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6670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по декабрь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депутат Сергей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принял участие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из 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очередных и внеочередных заседаниях городской Думы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входит в состав двух комитетов городской Думы: Комитет по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делам молодежи, науке и связям со СМИ и Комитет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социальным вопросам, образованию, культуре, физкультуре и спорту. За отчетный период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 сентября 2025 года по декабрь 2025 года - Сергей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Дедов принял участие в работе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трех из  четырех «молодежных» комитетов и семи из семи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комитетов по социальным вопросам.</a:t>
            </a:r>
          </a:p>
          <a:p>
            <a:pPr indent="266700"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составе комитета по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делам молодежи, науке и связям со СМИ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Дедов участвовал в работе по обсуждению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принятию проекта 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мерах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поддержки студентам педагогических вузов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ссузов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заключили целевые контракты с муниципальными образовательными учреждениями. В течение обучения они будут получать стипендию из местного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4301" y="171224"/>
            <a:ext cx="78540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ОТЧЁТ О ПРОДЕЛАННОЙ РАБОТЕ ЗА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52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0999" y="238794"/>
            <a:ext cx="6739614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Комитета по социальным вопросам, образованию, культуре, физкультуре и спорту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Николаевич Дедов участвовал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обсуждении вопроса занятости детей и подростков в каникулярные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периоды. Также, по мнению депутата, необходимо продолжить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подъездных путей к объектам социальной сферы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детским садам, школам и объектам дополнительного образования.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парламентария Сергея Дедова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заседаниях городской Думы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позволило поддержать принятие сбалансированного бюджета города Дзержинска на плановые периоды – 2025, 2026 и 2027 годы, тем самым сохранив преемственность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и налоговой политики предыдущего планового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периода. Принятие городского бюджета ориентировано,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первую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очередь,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реализацию основных задач, определенных ежегодными посланиями и Указами Президента РФ, Стратегией социально-экономического развития Нижегородской области и Стратегией социально-экономического развития городского округа город Дзержинск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/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муниципальная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 направить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около 18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миллионов рублей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выкупа земельных участков и нежилых объектов в целях строительства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дороги–дублера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проспекта Циолковского. Новая автодорога соединит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улицу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Самохвалова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проспектом Циолковского через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проспект Ленинского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Комсомола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улицу Комбрига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Патоличева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www.dumadzr.ru/img/news/small/4572_600_40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6" y="3657600"/>
            <a:ext cx="4276724" cy="289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www.dumadzr.ru/img/news/small/4586_600_40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438150"/>
            <a:ext cx="4276723" cy="3105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753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8600" y="0"/>
            <a:ext cx="7477125" cy="869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Личные приёмы, темы обращений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Приёмная депутата работает </a:t>
            </a:r>
            <a:r>
              <a:rPr lang="ru-RU" sz="19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понедельника по пятницу </a:t>
            </a:r>
            <a:r>
              <a:rPr lang="ru-RU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режиме он-</a:t>
            </a:r>
            <a:r>
              <a:rPr lang="ru-RU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лайн</a:t>
            </a:r>
            <a:r>
              <a:rPr lang="ru-RU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Доступные средства связи - электронная почта </a:t>
            </a:r>
            <a:r>
              <a:rPr lang="ru-RU" sz="19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deputat-okrug26@yandex.ru</a:t>
            </a:r>
            <a:r>
              <a:rPr lang="ru-RU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сайт </a:t>
            </a:r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dumadzr.ru, </a:t>
            </a:r>
            <a:r>
              <a:rPr lang="ru-RU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мессенджеры.</a:t>
            </a:r>
          </a:p>
          <a:p>
            <a:pPr algn="just">
              <a:spcAft>
                <a:spcPts val="0"/>
              </a:spcAft>
            </a:pPr>
            <a:r>
              <a:rPr lang="ru-RU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отчётный период основными темами </a:t>
            </a:r>
            <a:r>
              <a:rPr lang="ru-RU" sz="19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обращений к </a:t>
            </a:r>
            <a:r>
              <a:rPr lang="ru-RU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депутату являлись вопросы </a:t>
            </a:r>
            <a:r>
              <a:rPr lang="ru-RU" sz="19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взаимодействия жителей с управляющими компаниями, обслуживающими жилищный фонд микрорайона Северные ворота, благоустройство придомовых территорий и помощь </a:t>
            </a:r>
            <a:r>
              <a:rPr lang="ru-RU" sz="19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дзержинцам</a:t>
            </a:r>
            <a:r>
              <a:rPr lang="ru-RU" sz="19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проходящим службу в зоне СВО. </a:t>
            </a:r>
          </a:p>
          <a:p>
            <a:pPr algn="just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Так, например, на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избирательном округе 26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состоялась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жителей дома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49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проспекту Чкалова с представителями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управляющей компании «Управдом-Центр». Активные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дома обсудили вопросы будущего благоустройства придомовой территории, работу и оплату установки общедомового прибора учёта тепловой энергии, начислений за ОДН и планы работ на доме на 2025 год.</a:t>
            </a:r>
            <a:b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целом, встреча получилась достаточно плодотворной. Жители пришли не просто с проблемами к своей УК, а и с предложениями по их решению. В свою очередь, управляющая компания в кратчайшие сроки намерена подготовить всю необходимую документацию для участия придомовой территории в программе «Формирование комфортной городской среды, а депутат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оказать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в продвижении благоустройства в органах исполнительной власти.</a:t>
            </a:r>
          </a:p>
          <a:p>
            <a:pPr algn="just"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937" y="679667"/>
            <a:ext cx="4070198" cy="24635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280" y="3867150"/>
            <a:ext cx="4053855" cy="227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5275" y="500868"/>
            <a:ext cx="7267576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Социальная сфера</a:t>
            </a: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социальными учреждениями округа ориентировалась, в основном, на оказание финансовой помощи из Фонда поддержки территорий при решении хозяйственно-административных вопросов, а также проведении совместных мероприятий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масленичные гулянья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проходят на территории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 №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68. В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хороводе с Масленицей, Скоморохами и Солнышком закружилась не только детвора, но и взрослые.</a:t>
            </a:r>
            <a:b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Песни, прибаутки, весёлые конкурсы, детский смех, радость и счастье на лицах – всё это самые настоящие признаки уходящей Зимы и встречи долгожданной Весны. Ну а блинчики с джемом и сгущенным молоком, горячий чай – что может быть вкуснее после зажигательных танцев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?! «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Мира и тепла в каждый дом! С праздником, дорогие друзья, с Масленицей!» – поздравил всех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собравшихся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#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депутатСергейНиколаевичДедов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Огромные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 благодарности за организацию праздника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#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НатальеФиногеевой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её помощникам. </a:t>
            </a:r>
          </a:p>
          <a:p>
            <a:pPr algn="just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Особая благодарность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директору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#школы68ЕленеРожковой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преподавателям и сотрудникам за помощь в проведении мероприятия.</a:t>
            </a:r>
          </a:p>
          <a:p>
            <a:pPr algn="just"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484" y="773907"/>
            <a:ext cx="3783066" cy="33917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484" y="4386261"/>
            <a:ext cx="3783067" cy="212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5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67949" y="346124"/>
            <a:ext cx="9147552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9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Социальное направление</a:t>
            </a:r>
          </a:p>
          <a:p>
            <a:pPr algn="just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поддержке депутата городской думы города Дзержинска Сергея Дедова социальные участковые и активисты округа № 26 поздравили самых маленьких жителей микрорайона Северные ворота с наступающим Новым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годом. Пригласительные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билеты на новогоднее представление во Дворец детского творчества получили все те ребята и их родители, кто 2 января 2025 года не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полени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ся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пришёл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замечательный волшебный спектакль «Лес чудес, или Наяву и в сказке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pPr algn="just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Праздничные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от творческого коллектива педагогов и воспитанников 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ДДТ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всегда ярко, креативно, вкусно! 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для ребят постарше Сергей Николаевич организовал экскурсию в Дзержинский краеведческий музей на выставку плакатов времен Великой Отечественной войны.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550" y="3663071"/>
            <a:ext cx="1930951" cy="29286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718" y="248891"/>
            <a:ext cx="1941783" cy="32567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49" y="3962499"/>
            <a:ext cx="4324350" cy="26292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48" y="3962499"/>
            <a:ext cx="4569377" cy="262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4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6974" y="271342"/>
            <a:ext cx="6737726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9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Социальное направление</a:t>
            </a:r>
          </a:p>
          <a:p>
            <a:pPr algn="just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Тёплую встречу с искусством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организовали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жителей округа № 26 депутат Сергей Дедов и социальный участковый Татьяна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Миронова. Сразу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культурных мероприятия посетили самые активные жители микрорайона Северные ворота. Любимый всеми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дзержинцами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фольклорный ансамбль «Сударка» Дворца культуры химиков пригласил горожан почтенного возраста на программу нового формата – фолк-караоке-вечеринку «Народно – на века пригодно». Изюминка заключалась в том, что на концерте любимого коллектива абсолютно каждый зритель мог подпевать песни прошлых лет, без которых в 20-м веке не обходился ни один застольный праздник. Текст песен транслировался на большом экране театрального зала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ДКХ. А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ещё ярким культурным событием для жителей микрорайона Северные ворота стало наслаждение концертом от Образцово-показательного оркестра войск национальной гвардии РФ, который также на днях состоялся в ДКХ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Такие творческие вечера показывают, как важно сохранять семейные традиции. Пусть совместный труд и отдых приносят нашим людям радость и укрепляют общественные связи», - отметил депутат Сергей Дедов.</a:t>
            </a:r>
          </a:p>
          <a:p>
            <a:pPr algn="just">
              <a:spcAft>
                <a:spcPts val="0"/>
              </a:spcAft>
            </a:pPr>
            <a:endParaRPr lang="ru-RU" sz="1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4" y="523874"/>
            <a:ext cx="4302919" cy="595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8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6973" y="271342"/>
            <a:ext cx="11385925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9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Социальное направление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«Должны смеяться дети и в мирном мире жить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лейтмотив детского праздника, который состоялся на избирательном округе 26 при поддержке депутата Сергея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Дедова. Что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быть прекраснее искреннего веселого детского смеха?! Именно 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разносится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одному из дворов,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ознаменуя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лета и школьных каникул. А создать праздничное настроение ребятне и их родителям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суперпрофессиональная творческая команда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#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НатальиФиногеевой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думаете, праздник - это только много конкурсов, песен,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танцев? Ан нет! Праздник – это ещё и про здоровье. Присоединившийся к нашей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soiree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(фр.) коллектив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#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ЦентрсемейнойстоматологииDentalStation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провёл мастер-класс по гигиене рта, в игровой форме рассказал, что полезно детским зубкам, а что нет, и научил самых маленьких участников праздника правильно 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чистить. Приятные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подарки от депутата Сергея Дедова и много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полезняшек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наших друзей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#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ЦентрсемейнойстоматологииDentalStation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зубные пасты, щётки,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стикеры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медальки и памятки о гигиене рта – стали неожиданным сюрпризом для детворы и прекрасным завершением праздника, посвященного Дню защиты детей.</a:t>
            </a:r>
          </a:p>
          <a:p>
            <a:pPr algn="just">
              <a:spcAft>
                <a:spcPts val="0"/>
              </a:spcAft>
            </a:pPr>
            <a:endParaRPr lang="ru-RU" sz="1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617" y="4041991"/>
            <a:ext cx="4049679" cy="24770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56480" y="4302596"/>
            <a:ext cx="2691996" cy="17408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4041991"/>
            <a:ext cx="4403595" cy="247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2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1334</TotalTime>
  <Words>1979</Words>
  <Application>Microsoft Office PowerPoint</Application>
  <PresentationFormat>Широкоэкранный</PresentationFormat>
  <Paragraphs>80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я</cp:lastModifiedBy>
  <cp:revision>114</cp:revision>
  <dcterms:created xsi:type="dcterms:W3CDTF">2023-05-16T09:37:58Z</dcterms:created>
  <dcterms:modified xsi:type="dcterms:W3CDTF">2026-05-27T07:41:48Z</dcterms:modified>
</cp:coreProperties>
</file>